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257" r:id="rId5"/>
    <p:sldId id="265" r:id="rId6"/>
    <p:sldId id="271" r:id="rId7"/>
    <p:sldId id="272" r:id="rId8"/>
  </p:sldIdLst>
  <p:sldSz cx="12188825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나눔바른펜" panose="020B0503000000000000" pitchFamily="50" charset="-127"/>
      <p:regular r:id="rId13"/>
      <p:bold r:id="rId14"/>
    </p:embeddedFont>
    <p:embeddedFont>
      <p:font typeface="나눔고딕 ExtraBold" panose="020D0904000000000000" pitchFamily="50" charset="-127"/>
      <p:bold r:id="rId15"/>
    </p:embeddedFont>
    <p:embeddedFont>
      <p:font typeface="나눔스퀘어" panose="020B0600000101010101" pitchFamily="50" charset="-127"/>
      <p:regular r:id="rId16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67" d="100"/>
          <a:sy n="67" d="100"/>
        </p:scale>
        <p:origin x="96" y="504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9월 14일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9월 14일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4847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1065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9월 14일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#1 –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통합 알림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정보만 받고 싶은데 찾기가 어렵다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ko-KR" altLang="en-US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#2 –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약 복용 도우미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약만 보고 이게 무슨 약인지 알기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음주 금지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샤워 금지 등의 약품 별 주의사항을 알기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4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ko-KR" altLang="en-US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문제 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#3 –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요가 자세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혼자 요가나 운동을 할 때 자신의 자세가 올바른지 알기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885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FF1070-8794-47AC-90B7-1F2E078096FF}">
  <ds:schemaRefs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a4f35948-e619-41b3-aa29-22878b09cfd2"/>
    <ds:schemaRef ds:uri="http://purl.org/dc/dcmitype/"/>
    <ds:schemaRef ds:uri="http://purl.org/dc/terms/"/>
    <ds:schemaRef ds:uri="http://schemas.openxmlformats.org/package/2006/metadata/core-properties"/>
    <ds:schemaRef ds:uri="40262f94-9f35-4ac3-9a90-690165a166b7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416</TotalTime>
  <Words>88</Words>
  <Application>Microsoft Office PowerPoint</Application>
  <PresentationFormat>사용자 지정</PresentationFormat>
  <Paragraphs>15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맑은 고딕</vt:lpstr>
      <vt:lpstr>나눔바른펜</vt:lpstr>
      <vt:lpstr>Arial</vt:lpstr>
      <vt:lpstr>나눔고딕 ExtraBold</vt:lpstr>
      <vt:lpstr>나눔스퀘어</vt:lpstr>
      <vt:lpstr>바탕</vt:lpstr>
      <vt:lpstr>비즈니스 전략 프레젠테이션</vt:lpstr>
      <vt:lpstr>캡스톤 디자인</vt:lpstr>
      <vt:lpstr>문제 #1 – 통합 알림</vt:lpstr>
      <vt:lpstr>문제 #2 – 약 복용 도우미</vt:lpstr>
      <vt:lpstr>문제 #3 – 요가 자세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46</cp:revision>
  <dcterms:created xsi:type="dcterms:W3CDTF">2019-04-04T10:51:39Z</dcterms:created>
  <dcterms:modified xsi:type="dcterms:W3CDTF">2020-09-14T11:01:31Z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